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62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86" r:id="rId12"/>
    <p:sldId id="287" r:id="rId13"/>
    <p:sldId id="28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Roboto Condensed Light" panose="02000000000000000000" pitchFamily="2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jN8RS3gfvR39dyXwyrAFyog9/8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11C618-14F3-4CAF-BAAF-87AE1CEA4A61}">
  <a:tblStyle styleId="{4311C618-14F3-4CAF-BAAF-87AE1CEA4A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F26CC5A-8DA1-4924-9CBC-A9E00B754ED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6F7"/>
          </a:solidFill>
        </a:fill>
      </a:tcStyle>
    </a:wholeTbl>
    <a:band1H>
      <a:tcTxStyle b="off" i="off"/>
      <a:tcStyle>
        <a:tcBdr/>
        <a:fill>
          <a:solidFill>
            <a:srgbClr val="D8C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8C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45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customschemas.google.com/relationships/presentationmetadata" Target="meta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ad35891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ad35891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0ba9ef7306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g30ba9ef7306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8" name="Google Shape;141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5" name="Google Shape;146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0" name="Google Shape;14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7" name="Google Shape;151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5" name="Google Shape;152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2" name="Google Shape;15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1" name="Google Shape;158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8" name="Google Shape;162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5" name="Google Shape;163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ad358915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1ad358915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5" name="Google Shape;16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1" name="Google Shape;18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1" name="Google Shape;9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6" name="Google Shape;10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0ba9ef7306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g30ba9ef7306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0ba9ef7306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g30ba9ef7306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" name="Google Shape;299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300" name="Google Shape;300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305" name="Google Shape;305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7" name="Google Shape;307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9" name="Google Shape;309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10" name="Google Shape;31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2" name="Google Shape;312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314" name="Google Shape;314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18" name="Google Shape;318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" name="Google Shape;333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34" name="Google Shape;334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7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338" name="Google Shape;33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340" name="Google Shape;340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42" name="Google Shape;342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44" name="Google Shape;344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45" name="Google Shape;345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348" name="Google Shape;34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51" name="Google Shape;351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52" name="Google Shape;352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9" name="Google Shape;359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60" name="Google Shape;360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68" name="Google Shape;36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5" name="Google Shape;375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8" name="Google Shape;378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a9ef7306_0_6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4" name="Google Shape;384;g30ba9ef7306_0_6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5" name="Google Shape;385;g30ba9ef7306_0_6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6" name="Google Shape;386;g30ba9ef7306_0_6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387" name="Google Shape;387;g30ba9ef7306_0_6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388" name="Google Shape;388;g30ba9ef7306_0_6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0ba9ef7306_0_6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g30ba9ef7306_0_6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91" name="Google Shape;391;g30ba9ef7306_0_6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0ba9ef7306_0_6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g30ba9ef7306_0_624"/>
            <p:cNvGrpSpPr/>
            <p:nvPr/>
          </p:nvGrpSpPr>
          <p:grpSpPr>
            <a:xfrm>
              <a:off x="441574" y="-36652"/>
              <a:ext cx="699940" cy="478601"/>
              <a:chOff x="39723" y="4349022"/>
              <a:chExt cx="1061964" cy="726143"/>
            </a:xfrm>
          </p:grpSpPr>
          <p:grpSp>
            <p:nvGrpSpPr>
              <p:cNvPr id="394" name="Google Shape;39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5" name="Google Shape;39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6" name="Google Shape;39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7" name="Google Shape;39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02" name="Google Shape;40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g30ba9ef7306_0_624"/>
            <p:cNvGrpSpPr/>
            <p:nvPr/>
          </p:nvGrpSpPr>
          <p:grpSpPr>
            <a:xfrm>
              <a:off x="955673" y="14"/>
              <a:ext cx="592576" cy="405260"/>
              <a:chOff x="39723" y="4349022"/>
              <a:chExt cx="1061964" cy="726143"/>
            </a:xfrm>
          </p:grpSpPr>
          <p:grpSp>
            <p:nvGrpSpPr>
              <p:cNvPr id="404" name="Google Shape;40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" name="Google Shape;40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6" name="Google Shape;40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07" name="Google Shape;40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12" name="Google Shape;41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30ba9ef7306_0_624"/>
            <p:cNvGrpSpPr/>
            <p:nvPr/>
          </p:nvGrpSpPr>
          <p:grpSpPr>
            <a:xfrm>
              <a:off x="-1" y="621223"/>
              <a:ext cx="699940" cy="478601"/>
              <a:chOff x="39723" y="4349022"/>
              <a:chExt cx="1061964" cy="726143"/>
            </a:xfrm>
          </p:grpSpPr>
          <p:grpSp>
            <p:nvGrpSpPr>
              <p:cNvPr id="414" name="Google Shape;41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15" name="Google Shape;41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6" name="Google Shape;41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17" name="Google Shape;41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42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g30ba9ef7306_0_6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24" name="Google Shape;424;g30ba9ef7306_0_6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0ba9ef7306_0_6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0ba9ef7306_0_6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a9ef7306_0_8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30ba9ef7306_0_81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30" name="Google Shape;430;g30ba9ef7306_0_8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31" name="Google Shape;431;g30ba9ef7306_0_81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g30ba9ef7306_0_8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33" name="Google Shape;433;g30ba9ef7306_0_8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0ba9ef7306_0_8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30ba9ef7306_0_8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g30ba9ef7306_0_8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37" name="Google Shape;437;g30ba9ef7306_0_8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8" name="Google Shape;438;g30ba9ef7306_0_810"/>
              <p:cNvGrpSpPr/>
              <p:nvPr/>
            </p:nvGrpSpPr>
            <p:grpSpPr>
              <a:xfrm>
                <a:off x="8192875" y="4736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439" name="Google Shape;439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g30ba9ef7306_0_810"/>
              <p:cNvGrpSpPr/>
              <p:nvPr/>
            </p:nvGrpSpPr>
            <p:grpSpPr>
              <a:xfrm>
                <a:off x="8788200" y="379472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2" name="Google Shape;442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g30ba9ef7306_0_810"/>
              <p:cNvGrpSpPr/>
              <p:nvPr/>
            </p:nvGrpSpPr>
            <p:grpSpPr>
              <a:xfrm>
                <a:off x="8654175" y="242467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5" name="Google Shape;445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" name="Google Shape;447;g30ba9ef7306_0_810"/>
          <p:cNvGrpSpPr/>
          <p:nvPr/>
        </p:nvGrpSpPr>
        <p:grpSpPr>
          <a:xfrm rot="-2529045">
            <a:off x="105740" y="3680210"/>
            <a:ext cx="591691" cy="2260270"/>
            <a:chOff x="-132364" y="1829399"/>
            <a:chExt cx="591677" cy="2260214"/>
          </a:xfrm>
        </p:grpSpPr>
        <p:sp>
          <p:nvSpPr>
            <p:cNvPr id="448" name="Google Shape;448;g30ba9ef7306_0_8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ba9ef7306_0_8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30ba9ef7306_0_8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51" name="Google Shape;451;g30ba9ef7306_0_8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52" name="Google Shape;452;g30ba9ef7306_0_8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0ba9ef7306_0_8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0ba9ef7306_0_8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" name="Google Shape;455;g30ba9ef7306_0_81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ba9ef7306_0_81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g30ba9ef7306_0_8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58" name="Google Shape;458;g30ba9ef7306_0_8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0ba9ef7306_0_8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0ba9ef7306_0_8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ba9ef7306_0_8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g30ba9ef7306_0_89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4" name="Google Shape;514;g30ba9ef7306_0_894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0ba9ef7306_0_894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30ba9ef7306_0_894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517" name="Google Shape;517;g30ba9ef7306_0_894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g30ba9ef7306_0_894"/>
            <p:cNvGrpSpPr/>
            <p:nvPr/>
          </p:nvGrpSpPr>
          <p:grpSpPr>
            <a:xfrm rot="2700000">
              <a:off x="7787416" y="120499"/>
              <a:ext cx="582044" cy="582419"/>
              <a:chOff x="959750" y="3039275"/>
              <a:chExt cx="582050" cy="582425"/>
            </a:xfrm>
          </p:grpSpPr>
          <p:sp>
            <p:nvSpPr>
              <p:cNvPr id="519" name="Google Shape;519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g30ba9ef7306_0_894"/>
            <p:cNvGrpSpPr/>
            <p:nvPr/>
          </p:nvGrpSpPr>
          <p:grpSpPr>
            <a:xfrm rot="2700000">
              <a:off x="8310741" y="-75301"/>
              <a:ext cx="582044" cy="582419"/>
              <a:chOff x="959750" y="3039275"/>
              <a:chExt cx="582050" cy="582425"/>
            </a:xfrm>
          </p:grpSpPr>
          <p:sp>
            <p:nvSpPr>
              <p:cNvPr id="527" name="Google Shape;527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g30ba9ef7306_0_89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0ba9ef7306_0_89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0ba9ef7306_0_89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0ba9ef7306_0_894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30ba9ef7306_0_894"/>
          <p:cNvGrpSpPr/>
          <p:nvPr/>
        </p:nvGrpSpPr>
        <p:grpSpPr>
          <a:xfrm>
            <a:off x="-2424242" y="2074147"/>
            <a:ext cx="6274944" cy="6257753"/>
            <a:chOff x="-2447692" y="2022397"/>
            <a:chExt cx="6274944" cy="6257753"/>
          </a:xfrm>
        </p:grpSpPr>
        <p:grpSp>
          <p:nvGrpSpPr>
            <p:cNvPr id="539" name="Google Shape;539;g30ba9ef7306_0_894"/>
            <p:cNvGrpSpPr/>
            <p:nvPr/>
          </p:nvGrpSpPr>
          <p:grpSpPr>
            <a:xfrm rot="10800000" flipH="1">
              <a:off x="-25334" y="4406388"/>
              <a:ext cx="1538562" cy="971588"/>
              <a:chOff x="-191059" y="95964"/>
              <a:chExt cx="1538562" cy="971588"/>
            </a:xfrm>
          </p:grpSpPr>
          <p:grpSp>
            <p:nvGrpSpPr>
              <p:cNvPr id="540" name="Google Shape;540;g30ba9ef7306_0_89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41" name="Google Shape;541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42" name="Google Shape;542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7" name="Google Shape;547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8" name="Google Shape;548;g30ba9ef7306_0_894"/>
              <p:cNvGrpSpPr/>
              <p:nvPr/>
            </p:nvGrpSpPr>
            <p:grpSpPr>
              <a:xfrm>
                <a:off x="584533" y="9596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9" name="Google Shape;549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0" name="Google Shape;550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Google Shape;555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g30ba9ef7306_0_894"/>
              <p:cNvGrpSpPr/>
              <p:nvPr/>
            </p:nvGrpSpPr>
            <p:grpSpPr>
              <a:xfrm>
                <a:off x="530445" y="48191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7" name="Google Shape;557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8" name="Google Shape;558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3" name="Google Shape;563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g30ba9ef7306_0_894"/>
              <p:cNvGrpSpPr/>
              <p:nvPr/>
            </p:nvGrpSpPr>
            <p:grpSpPr>
              <a:xfrm>
                <a:off x="874020" y="312789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5" name="Google Shape;565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66" name="Google Shape;566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1" name="Google Shape;571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" name="Google Shape;572;g30ba9ef7306_0_894"/>
            <p:cNvGrpSpPr/>
            <p:nvPr/>
          </p:nvGrpSpPr>
          <p:grpSpPr>
            <a:xfrm rot="-3320950" flipH="1">
              <a:off x="-1885522" y="3185659"/>
              <a:ext cx="4889863" cy="3931229"/>
              <a:chOff x="7103825" y="-713112"/>
              <a:chExt cx="3785226" cy="3043150"/>
            </a:xfrm>
          </p:grpSpPr>
          <p:sp>
            <p:nvSpPr>
              <p:cNvPr id="573" name="Google Shape;573;g30ba9ef7306_0_8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g30ba9ef7306_0_894"/>
              <p:cNvPicPr preferRelativeResize="0"/>
              <p:nvPr/>
            </p:nvPicPr>
            <p:blipFill rotWithShape="1">
              <a:blip r:embed="rId2">
                <a:alphaModFix/>
              </a:blip>
              <a:srcRect t="17658" b="17658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5" name="Google Shape;575;g30ba9ef7306_0_894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g30ba9ef7306_0_894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577" name="Google Shape;577;g30ba9ef7306_0_89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g30ba9ef7306_0_89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ba9ef7306_0_66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g30ba9ef7306_0_66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82" name="Google Shape;582;g30ba9ef7306_0_66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3" name="Google Shape;583;g30ba9ef7306_0_66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84" name="Google Shape;584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" name="Google Shape;585;g30ba9ef7306_0_66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86" name="Google Shape;586;g30ba9ef7306_0_66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7" name="Google Shape;587;g30ba9ef7306_0_669"/>
              <p:cNvGrpSpPr/>
              <p:nvPr/>
            </p:nvGrpSpPr>
            <p:grpSpPr>
              <a:xfrm>
                <a:off x="8671975" y="24431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88" name="Google Shape;588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g30ba9ef7306_0_669"/>
              <p:cNvGrpSpPr/>
              <p:nvPr/>
            </p:nvGrpSpPr>
            <p:grpSpPr>
              <a:xfrm>
                <a:off x="7678525" y="3129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91" name="Google Shape;591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g30ba9ef7306_0_669"/>
              <p:cNvGrpSpPr/>
              <p:nvPr/>
            </p:nvGrpSpPr>
            <p:grpSpPr>
              <a:xfrm>
                <a:off x="8062600" y="3503221"/>
                <a:ext cx="134004" cy="134004"/>
                <a:chOff x="8356813" y="1074288"/>
                <a:chExt cx="351900" cy="351900"/>
              </a:xfrm>
            </p:grpSpPr>
            <p:sp>
              <p:nvSpPr>
                <p:cNvPr id="594" name="Google Shape;594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6" name="Google Shape;596;g30ba9ef7306_0_669"/>
            <p:cNvGrpSpPr/>
            <p:nvPr/>
          </p:nvGrpSpPr>
          <p:grpSpPr>
            <a:xfrm>
              <a:off x="121562" y="-846845"/>
              <a:ext cx="88152" cy="2151709"/>
              <a:chOff x="3054755" y="4367024"/>
              <a:chExt cx="88143" cy="1137387"/>
            </a:xfrm>
          </p:grpSpPr>
          <p:sp>
            <p:nvSpPr>
              <p:cNvPr id="597" name="Google Shape;597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g30ba9ef7306_0_669"/>
            <p:cNvGrpSpPr/>
            <p:nvPr/>
          </p:nvGrpSpPr>
          <p:grpSpPr>
            <a:xfrm>
              <a:off x="361237" y="-718833"/>
              <a:ext cx="88152" cy="2151709"/>
              <a:chOff x="3054755" y="4367024"/>
              <a:chExt cx="88143" cy="1137387"/>
            </a:xfrm>
          </p:grpSpPr>
          <p:sp>
            <p:nvSpPr>
              <p:cNvPr id="600" name="Google Shape;600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g30ba9ef7306_0_66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g30ba9ef7306_0_669"/>
            <p:cNvGrpSpPr/>
            <p:nvPr/>
          </p:nvGrpSpPr>
          <p:grpSpPr>
            <a:xfrm>
              <a:off x="-175967" y="337267"/>
              <a:ext cx="480890" cy="481200"/>
              <a:chOff x="959750" y="3039275"/>
              <a:chExt cx="582050" cy="582425"/>
            </a:xfrm>
          </p:grpSpPr>
          <p:sp>
            <p:nvSpPr>
              <p:cNvPr id="604" name="Google Shape;604;g30ba9ef7306_0_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30ba9ef7306_0_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30ba9ef7306_0_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0ba9ef7306_0_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0ba9ef7306_0_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0ba9ef7306_0_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0ba9ef7306_0_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g30ba9ef7306_0_669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612" name="Google Shape;612;g30ba9ef7306_0_66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4" name="Google Shape;614;g30ba9ef7306_0_66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615" name="Google Shape;615;g30ba9ef7306_0_66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30ba9ef7306_0_66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30ba9ef7306_0_66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g30ba9ef7306_0_66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g30ba9ef7306_0_66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30ba9ef7306_0_66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30ba9ef7306_0_66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2" name="Google Shape;622;g30ba9ef7306_0_66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a9ef7306_0_66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0ba9ef7306_0_66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25" name="Google Shape;625;g30ba9ef7306_0_66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30ba9ef7306_0_66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7" name="Google Shape;627;g30ba9ef7306_0_66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0ba9ef7306_0_7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g30ba9ef7306_0_718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g30ba9ef7306_0_718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2" name="Google Shape;632;g30ba9ef7306_0_718"/>
          <p:cNvGrpSpPr/>
          <p:nvPr/>
        </p:nvGrpSpPr>
        <p:grpSpPr>
          <a:xfrm>
            <a:off x="-96330" y="4888528"/>
            <a:ext cx="1590410" cy="88126"/>
            <a:chOff x="124625" y="4953514"/>
            <a:chExt cx="1137388" cy="88143"/>
          </a:xfrm>
        </p:grpSpPr>
        <p:sp>
          <p:nvSpPr>
            <p:cNvPr id="633" name="Google Shape;633;g30ba9ef7306_0_718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0ba9ef7306_0_718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30ba9ef7306_0_718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636" name="Google Shape;636;g30ba9ef7306_0_718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0ba9ef7306_0_718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0ba9ef7306_0_718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0ba9ef7306_0_718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30ba9ef7306_0_718"/>
          <p:cNvGrpSpPr/>
          <p:nvPr/>
        </p:nvGrpSpPr>
        <p:grpSpPr>
          <a:xfrm>
            <a:off x="4598005" y="-1699037"/>
            <a:ext cx="5579796" cy="3203424"/>
            <a:chOff x="4521805" y="-1546637"/>
            <a:chExt cx="5579796" cy="3203424"/>
          </a:xfrm>
        </p:grpSpPr>
        <p:grpSp>
          <p:nvGrpSpPr>
            <p:cNvPr id="641" name="Google Shape;641;g30ba9ef7306_0_718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642" name="Google Shape;642;g30ba9ef7306_0_718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0ba9ef7306_0_718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0ba9ef7306_0_718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5" name="Google Shape;645;g30ba9ef7306_0_7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0ba9ef7306_0_718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a9ef7306_0_718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0ba9ef7306_0_718"/>
            <p:cNvGrpSpPr/>
            <p:nvPr/>
          </p:nvGrpSpPr>
          <p:grpSpPr>
            <a:xfrm rot="10800000">
              <a:off x="8323180" y="210259"/>
              <a:ext cx="1493504" cy="88126"/>
              <a:chOff x="124625" y="4953514"/>
              <a:chExt cx="1137388" cy="88143"/>
            </a:xfrm>
          </p:grpSpPr>
          <p:sp>
            <p:nvSpPr>
              <p:cNvPr id="649" name="Google Shape;649;g30ba9ef7306_0_718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0ba9ef7306_0_718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g30ba9ef7306_0_718"/>
            <p:cNvGrpSpPr/>
            <p:nvPr/>
          </p:nvGrpSpPr>
          <p:grpSpPr>
            <a:xfrm>
              <a:off x="4619230" y="-32636"/>
              <a:ext cx="254987" cy="255131"/>
              <a:chOff x="3678700" y="407275"/>
              <a:chExt cx="708100" cy="708500"/>
            </a:xfrm>
          </p:grpSpPr>
          <p:sp>
            <p:nvSpPr>
              <p:cNvPr id="652" name="Google Shape;652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g30ba9ef7306_0_718"/>
            <p:cNvGrpSpPr/>
            <p:nvPr/>
          </p:nvGrpSpPr>
          <p:grpSpPr>
            <a:xfrm>
              <a:off x="4521805" y="126714"/>
              <a:ext cx="254987" cy="255131"/>
              <a:chOff x="3678700" y="407275"/>
              <a:chExt cx="708100" cy="708500"/>
            </a:xfrm>
          </p:grpSpPr>
          <p:sp>
            <p:nvSpPr>
              <p:cNvPr id="660" name="Google Shape;660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ba9ef7306_0_75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g30ba9ef7306_0_75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g30ba9ef7306_0_75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g30ba9ef7306_0_7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g30ba9ef7306_0_75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3" name="Google Shape;673;g30ba9ef7306_0_75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4" name="Google Shape;674;g30ba9ef7306_0_75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5" name="Google Shape;675;g30ba9ef7306_0_75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6" name="Google Shape;676;g30ba9ef7306_0_75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7" name="Google Shape;677;g30ba9ef7306_0_75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78" name="Google Shape;678;g30ba9ef7306_0_75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679" name="Google Shape;679;g30ba9ef7306_0_75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680" name="Google Shape;680;g30ba9ef7306_0_75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30ba9ef7306_0_75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0ba9ef7306_0_75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0ba9ef7306_0_75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g30ba9ef7306_0_75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685" name="Google Shape;685;g30ba9ef7306_0_75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6" name="Google Shape;686;g30ba9ef7306_0_75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687" name="Google Shape;687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g30ba9ef7306_0_75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690" name="Google Shape;690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2" name="Google Shape;692;g30ba9ef7306_0_75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g30ba9ef7306_0_75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694" name="Google Shape;694;g30ba9ef7306_0_75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5" name="Google Shape;695;g30ba9ef7306_0_75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30ba9ef7306_0_75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g30ba9ef7306_0_757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698" name="Google Shape;698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g30ba9ef7306_0_757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706" name="Google Shape;706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g30ba9ef7306_0_757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714" name="Google Shape;714;g30ba9ef7306_0_75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ba9ef7306_0_75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0ba9ef7306_0_75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717" name="Google Shape;717;g30ba9ef7306_0_7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g30ba9ef7306_0_7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9" name="Google Shape;719;g30ba9ef7306_0_7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ba9ef7306_0_9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22" name="Google Shape;722;g30ba9ef7306_0_962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723" name="Google Shape;723;g30ba9ef7306_0_962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724" name="Google Shape;724;g30ba9ef7306_0_962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g30ba9ef7306_0_962"/>
              <p:cNvGrpSpPr/>
              <p:nvPr/>
            </p:nvGrpSpPr>
            <p:grpSpPr>
              <a:xfrm rot="-2700000">
                <a:off x="10493" y="4440581"/>
                <a:ext cx="582044" cy="582419"/>
                <a:chOff x="959750" y="3039275"/>
                <a:chExt cx="582050" cy="582425"/>
              </a:xfrm>
            </p:grpSpPr>
            <p:sp>
              <p:nvSpPr>
                <p:cNvPr id="726" name="Google Shape;726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g30ba9ef7306_0_962"/>
              <p:cNvGrpSpPr/>
              <p:nvPr/>
            </p:nvGrpSpPr>
            <p:grpSpPr>
              <a:xfrm rot="-2700000">
                <a:off x="-183257" y="2704591"/>
                <a:ext cx="582044" cy="582419"/>
                <a:chOff x="959750" y="3039275"/>
                <a:chExt cx="582050" cy="582425"/>
              </a:xfrm>
            </p:grpSpPr>
            <p:sp>
              <p:nvSpPr>
                <p:cNvPr id="734" name="Google Shape;734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1" name="Google Shape;741;g30ba9ef7306_0_962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g30ba9ef7306_0_962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43" name="Google Shape;743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30ba9ef7306_0_962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6" name="Google Shape;746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8" name="Google Shape;748;g30ba9ef7306_0_962"/>
          <p:cNvGrpSpPr/>
          <p:nvPr/>
        </p:nvGrpSpPr>
        <p:grpSpPr>
          <a:xfrm>
            <a:off x="6642300" y="-415702"/>
            <a:ext cx="4558967" cy="1887076"/>
            <a:chOff x="6566100" y="-415702"/>
            <a:chExt cx="4558967" cy="1887076"/>
          </a:xfrm>
        </p:grpSpPr>
        <p:pic>
          <p:nvPicPr>
            <p:cNvPr id="749" name="Google Shape;749;g30ba9ef7306_0_96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g30ba9ef7306_0_962"/>
            <p:cNvGrpSpPr/>
            <p:nvPr/>
          </p:nvGrpSpPr>
          <p:grpSpPr>
            <a:xfrm rot="5400000">
              <a:off x="7714061" y="-991385"/>
              <a:ext cx="1433417" cy="2584782"/>
              <a:chOff x="-363163" y="-645595"/>
              <a:chExt cx="1433417" cy="2584782"/>
            </a:xfrm>
          </p:grpSpPr>
          <p:grpSp>
            <p:nvGrpSpPr>
              <p:cNvPr id="751" name="Google Shape;751;g30ba9ef7306_0_962"/>
              <p:cNvGrpSpPr/>
              <p:nvPr/>
            </p:nvGrpSpPr>
            <p:grpSpPr>
              <a:xfrm rot="10800000">
                <a:off x="-64596" y="-645595"/>
                <a:ext cx="1134850" cy="2370191"/>
                <a:chOff x="-575575" y="3685599"/>
                <a:chExt cx="1421049" cy="2967933"/>
              </a:xfrm>
            </p:grpSpPr>
            <p:sp>
              <p:nvSpPr>
                <p:cNvPr id="752" name="Google Shape;752;g30ba9ef7306_0_962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g30ba9ef7306_0_962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4" name="Google Shape;754;g30ba9ef7306_0_962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30ba9ef7306_0_962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6" name="Google Shape;756;g30ba9ef7306_0_962"/>
              <p:cNvGrpSpPr/>
              <p:nvPr/>
            </p:nvGrpSpPr>
            <p:grpSpPr>
              <a:xfrm rot="-2700000" flipH="1">
                <a:off x="-216371" y="1084102"/>
                <a:ext cx="708093" cy="708493"/>
                <a:chOff x="3678700" y="407275"/>
                <a:chExt cx="708100" cy="708500"/>
              </a:xfrm>
            </p:grpSpPr>
            <p:sp>
              <p:nvSpPr>
                <p:cNvPr id="757" name="Google Shape;757;g30ba9ef7306_0_96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30ba9ef7306_0_96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g30ba9ef7306_0_96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g30ba9ef7306_0_96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g30ba9ef7306_0_96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g30ba9ef7306_0_96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g30ba9ef7306_0_96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4" name="Google Shape;764;g30ba9ef7306_0_962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5" name="Google Shape;765;g30ba9ef7306_0_9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6" name="Google Shape;766;g30ba9ef7306_0_9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67" name="Google Shape;767;g30ba9ef7306_0_9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ba9ef7306_0_101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0" name="Google Shape;770;g30ba9ef7306_0_101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ba9ef7306_0_10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3" name="Google Shape;773;g30ba9ef7306_0_101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774" name="Google Shape;774;g30ba9ef7306_0_101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775" name="Google Shape;775;g30ba9ef7306_0_101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30ba9ef7306_0_101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0ba9ef7306_0_101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g30ba9ef7306_0_101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779" name="Google Shape;779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81" name="Google Shape;781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g30ba9ef7306_0_101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0ba9ef7306_0_101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30ba9ef7306_0_1013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786" name="Google Shape;78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g30ba9ef7306_0_1013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788" name="Google Shape;788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196"/>
                    </a:srgbClr>
                  </a:gs>
                  <a:gs pos="40000">
                    <a:srgbClr val="FF9900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90" name="Google Shape;790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2" name="Google Shape;792;g30ba9ef7306_0_101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793" name="Google Shape;793;g30ba9ef7306_0_101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0ba9ef7306_0_101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30ba9ef7306_0_101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796" name="Google Shape;79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30ba9ef7306_0_101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g30ba9ef7306_0_1013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799" name="Google Shape;799;g30ba9ef7306_0_1013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0" name="Google Shape;800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g30ba9ef7306_0_1013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8" name="Google Shape;808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5" name="Google Shape;815;g30ba9ef7306_0_1013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16" name="Google Shape;816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3" name="Google Shape;823;g30ba9ef7306_0_101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24" name="Google Shape;824;g30ba9ef7306_0_10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5" name="Google Shape;825;g30ba9ef7306_0_10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6" name="Google Shape;826;g30ba9ef7306_0_10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0ba9ef7306_0_107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830" name="Google Shape;830;g30ba9ef7306_0_107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831" name="Google Shape;831;g30ba9ef7306_0_107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0ba9ef7306_0_107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0ba9ef7306_0_107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30ba9ef7306_0_107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30ba9ef7306_0_1070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836" name="Google Shape;836;g30ba9ef7306_0_107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7" name="Google Shape;837;g30ba9ef7306_0_107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838" name="Google Shape;838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g30ba9ef7306_0_107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841" name="Google Shape;841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3" name="Google Shape;843;g30ba9ef7306_0_107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0ba9ef7306_0_1070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845" name="Google Shape;845;g30ba9ef7306_0_107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g30ba9ef7306_0_107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g30ba9ef7306_0_107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g30ba9ef7306_0_1070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849" name="Google Shape;849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g30ba9ef7306_0_1070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857" name="Google Shape;857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4" name="Google Shape;864;g30ba9ef7306_0_1070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865" name="Google Shape;865;g30ba9ef7306_0_107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0ba9ef7306_0_107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30ba9ef7306_0_1109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869" name="Google Shape;86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0" name="Google Shape;870;g30ba9ef7306_0_1109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871" name="Google Shape;871;g30ba9ef7306_0_110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2" name="Google Shape;872;g30ba9ef7306_0_1109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73" name="Google Shape;873;g30ba9ef7306_0_110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0ba9ef7306_0_110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75" name="Google Shape;875;g30ba9ef7306_0_110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76" name="Google Shape;876;g30ba9ef7306_0_110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0ba9ef7306_0_110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30ba9ef7306_0_1109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879" name="Google Shape;87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g30ba9ef7306_0_110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g30ba9ef7306_0_1109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882" name="Google Shape;882;g30ba9ef7306_0_1109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83" name="Google Shape;883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0" name="Google Shape;890;g30ba9ef7306_0_1109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91" name="Google Shape;891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g30ba9ef7306_0_1109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99" name="Google Shape;899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6" name="Google Shape;906;g30ba9ef7306_0_110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07" name="Google Shape;907;g30ba9ef7306_0_1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8" name="Google Shape;908;g30ba9ef7306_0_1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9" name="Google Shape;909;g30ba9ef7306_0_1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8" name="Google Shape;18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19" name="Google Shape;1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1" name="Google Shape;21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3" name="Google Shape;23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6" name="Google Shape;26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9" name="Google Shape;29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31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32" name="Google Shape;32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" name="Google Shape;46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47" name="Google Shape;47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49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0" name="Google Shape;50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4" name="Google Shape;54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" name="Google Shape;60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" name="Google Shape;62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68" name="Google Shape;68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69" name="Google Shape;69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72" name="Google Shape;72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75" name="Google Shape;7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" name="Google Shape;7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" name="Google Shape;7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" name="Google Shape;7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" name="Google Shape;8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85" name="Google Shape;8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6" name="Google Shape;8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" name="Google Shape;8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8" name="Google Shape;8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3" name="Google Shape;9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95" name="Google Shape;9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" name="Google Shape;9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98" name="Google Shape;9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10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05" name="Google Shape;105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7" name="Google Shape;117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" name="Google Shape;118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9" name="Google Shape;119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20" name="Google Shape;120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1" name="Google Shape;121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26" name="Google Shape;126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" name="Google Shape;127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1" name="Google Shape;131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35" name="Google Shape;135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5" name="Google Shape;155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58" name="Google Shape;158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oogle Shape;166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67" name="Google Shape;167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1" name="Google Shape;171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3" name="Google Shape;173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6" name="Google Shape;176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9" name="Google Shape;179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" name="Google Shape;181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85" name="Google Shape;185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92" name="Google Shape;192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5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5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09" name="Google Shape;209;p55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10" name="Google Shape;210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" name="Google Shape;211;p55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2" name="Google Shape;212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16" name="Google Shape;216;p5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5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19" name="Google Shape;219;p5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20" name="Google Shape;220;p5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Google Shape;223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5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25" name="Google Shape;225;p5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26" name="Google Shape;226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233;p5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34" name="Google Shape;234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1" name="Google Shape;241;p5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" name="Google Shape;243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4" name="Google Shape;244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249" name="Google Shape;249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0" name="Google Shape;250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51" name="Google Shape;251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258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59" name="Google Shape;259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" name="Google Shape;266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31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276" name="Google Shape;276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277" name="Google Shape;277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" name="Google Shape;279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82" name="Google Shape;28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9" name="Google Shape;289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1" name="Google Shape;291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" name="Google Shape;292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a9ef7306_0_6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81" name="Google Shape;381;g30ba9ef7306_0_62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1" Type="http://schemas.openxmlformats.org/officeDocument/2006/relationships/image" Target="../media/image8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3.png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hyperlink" Target="https://sistemagf.cl/login" TargetMode="Externa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 dirty="0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 dirty="0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16" name="Google Shape;916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917" name="Google Shape;917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19" name="Google Shape;91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22" name="Google Shape;92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25" name="Google Shape;92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" name="Google Shape;927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929" name="Google Shape;929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Google Shape;934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" name="Google Shape;935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36" name="Google Shape;93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44" name="Google Shape;944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52" name="Google Shape;95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55" name="Google Shape;95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959" name="Google Shape;95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61" name="Google Shape;96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64" name="Google Shape;96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67" name="Google Shape;96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0" name="Google Shape;9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3FE02-9CF6-D8D7-FB50-7044DAFC0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53" y="445025"/>
            <a:ext cx="8569842" cy="572700"/>
          </a:xfrm>
        </p:spPr>
        <p:txBody>
          <a:bodyPr/>
          <a:lstStyle/>
          <a:p>
            <a:r>
              <a:rPr lang="es-ES" dirty="0"/>
              <a:t>Alcances y limitaciones del proyecto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3FE2DB-F66E-2228-C550-66C652C64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39551"/>
            <a:ext cx="7704000" cy="3793784"/>
          </a:xfrm>
        </p:spPr>
        <p:txBody>
          <a:bodyPr/>
          <a:lstStyle/>
          <a:p>
            <a:pPr marL="139700" indent="0">
              <a:buNone/>
            </a:pPr>
            <a:r>
              <a:rPr lang="es-MX" sz="2000" b="1" dirty="0"/>
              <a:t>Alcances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Automatización de comunicación, identificación, transporte y alojamiento.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Implementación de un sistema de toma de decisiones basado en datos históricos.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Mantenedor para gestionar y actualizar registros de trabajadores.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Integración del sistema en un entorno real con capacitación del personal.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  <a:p>
            <a:pPr marL="139700" indent="0">
              <a:buNone/>
            </a:pPr>
            <a:r>
              <a:rPr lang="es-MX" sz="2000" b="1" dirty="0"/>
              <a:t>Limitaciones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Dependencia de la conectividad para el registro en tiempo real.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Requerimientos técnicos para integrar tecnologías de identificación segura.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Restricciones presupuestarias y de tiempo para la implementación total.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dirty="0"/>
              <a:t>Adaptación del personal a nuevos procesos automatizados.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865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F06C8-379C-B3CD-B2C3-61F6B9C8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Scrum</a:t>
            </a:r>
            <a:endParaRPr lang="es-CL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4E95B533-B772-3A1D-484E-2580D4171C6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71108" y="1183610"/>
            <a:ext cx="7024576" cy="3324594"/>
          </a:xfrm>
          <a:prstGeom prst="rect">
            <a:avLst/>
          </a:prstGeom>
          <a:ln/>
          <a:effectLst>
            <a:glow rad="152400">
              <a:schemeClr val="tx2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311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14C44EB9-19F9-0BC2-CC8E-A978C13C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g31ad3589159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25"/>
            <a:ext cx="8914533" cy="50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31ad3589159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2488" y="1680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0ba9ef7306_0_12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1373" name="Google Shape;1373;g30ba9ef7306_0_1244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g30ba9ef7306_0_1244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30ba9ef7306_0_1244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6" name="Google Shape;1376;g30ba9ef7306_0_1244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7" name="Google Shape;1377;g30ba9ef7306_0_1244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8" name="Google Shape;1378;g30ba9ef7306_0_1244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Azure AD B2C</a:t>
            </a:r>
            <a:endParaRPr sz="14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9" name="Google Shape;1379;g30ba9ef7306_0_1244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0" name="Google Shape;1380;g30ba9ef7306_0_1244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1" name="Google Shape;1381;g30ba9ef7306_0_1244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2" name="Google Shape;1382;g30ba9ef7306_0_1244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3" name="Google Shape;1383;g30ba9ef7306_0_1244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4" name="Google Shape;1384;g30ba9ef7306_0_1244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5" name="Google Shape;1385;g30ba9ef7306_0_1244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6" name="Google Shape;1386;g30ba9ef7306_0_1244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7" name="Google Shape;1387;g30ba9ef7306_0_1244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30ba9ef7306_0_1244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9" name="Google Shape;1389;g30ba9ef7306_0_1244"/>
          <p:cNvCxnSpPr>
            <a:stCxn id="1379" idx="2"/>
            <a:endCxn id="1374" idx="0"/>
          </p:cNvCxnSpPr>
          <p:nvPr/>
        </p:nvCxnSpPr>
        <p:spPr>
          <a:xfrm rot="-5400000" flipH="1">
            <a:off x="678588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0" name="Google Shape;1390;g30ba9ef7306_0_1244"/>
          <p:cNvCxnSpPr>
            <a:stCxn id="1374" idx="2"/>
            <a:endCxn id="1375" idx="0"/>
          </p:cNvCxnSpPr>
          <p:nvPr/>
        </p:nvCxnSpPr>
        <p:spPr>
          <a:xfrm rot="-5400000" flipH="1">
            <a:off x="68187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1" name="Google Shape;1391;g30ba9ef7306_0_1244"/>
          <p:cNvCxnSpPr>
            <a:stCxn id="1373" idx="2"/>
            <a:endCxn id="1377" idx="0"/>
          </p:cNvCxnSpPr>
          <p:nvPr/>
        </p:nvCxnSpPr>
        <p:spPr>
          <a:xfrm rot="-5400000" flipH="1">
            <a:off x="22550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2" name="Google Shape;1392;g30ba9ef7306_0_1244"/>
          <p:cNvCxnSpPr>
            <a:stCxn id="1387" idx="2"/>
            <a:endCxn id="1380" idx="0"/>
          </p:cNvCxnSpPr>
          <p:nvPr/>
        </p:nvCxnSpPr>
        <p:spPr>
          <a:xfrm rot="-5400000" flipH="1">
            <a:off x="6515812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3" name="Google Shape;1393;g30ba9ef7306_0_1244"/>
          <p:cNvCxnSpPr>
            <a:stCxn id="1388" idx="2"/>
            <a:endCxn id="1382" idx="0"/>
          </p:cNvCxnSpPr>
          <p:nvPr/>
        </p:nvCxnSpPr>
        <p:spPr>
          <a:xfrm rot="-5400000" flipH="1">
            <a:off x="808904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94" name="Google Shape;1394;g30ba9ef7306_0_1244"/>
          <p:cNvCxnSpPr>
            <a:stCxn id="1384" idx="2"/>
            <a:endCxn id="1373" idx="0"/>
          </p:cNvCxnSpPr>
          <p:nvPr/>
        </p:nvCxnSpPr>
        <p:spPr>
          <a:xfrm rot="-5400000" flipH="1">
            <a:off x="22517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5" name="Google Shape;1395;g30ba9ef7306_0_1244"/>
          <p:cNvCxnSpPr>
            <a:stCxn id="1385" idx="2"/>
            <a:endCxn id="1387" idx="0"/>
          </p:cNvCxnSpPr>
          <p:nvPr/>
        </p:nvCxnSpPr>
        <p:spPr>
          <a:xfrm rot="-5400000" flipH="1">
            <a:off x="6512511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6" name="Google Shape;1396;g30ba9ef7306_0_1244"/>
          <p:cNvCxnSpPr>
            <a:stCxn id="1386" idx="2"/>
            <a:endCxn id="1388" idx="0"/>
          </p:cNvCxnSpPr>
          <p:nvPr/>
        </p:nvCxnSpPr>
        <p:spPr>
          <a:xfrm rot="-5400000" flipH="1">
            <a:off x="808574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97" name="Google Shape;1397;g30ba9ef7306_0_1244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30ba9ef7306_0_124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g30ba9ef7306_0_1244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g30ba9ef7306_0_1244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30ba9ef7306_0_1244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2" name="Google Shape;1402;g30ba9ef7306_0_1244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EC2, Rekognition</a:t>
            </a:r>
            <a:endParaRPr sz="14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3" name="Google Shape;1403;g30ba9ef7306_0_1244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04" name="Google Shape;1404;g30ba9ef7306_0_1244"/>
          <p:cNvCxnSpPr>
            <a:stCxn id="1400" idx="2"/>
            <a:endCxn id="1401" idx="0"/>
          </p:cNvCxnSpPr>
          <p:nvPr/>
        </p:nvCxnSpPr>
        <p:spPr>
          <a:xfrm rot="-5400000" flipH="1">
            <a:off x="3736228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405" name="Google Shape;1405;g30ba9ef7306_0_1244"/>
          <p:cNvCxnSpPr>
            <a:stCxn id="1403" idx="2"/>
            <a:endCxn id="1400" idx="0"/>
          </p:cNvCxnSpPr>
          <p:nvPr/>
        </p:nvCxnSpPr>
        <p:spPr>
          <a:xfrm rot="-5400000" flipH="1">
            <a:off x="3732928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6" name="Google Shape;1406;g30ba9ef7306_0_1244" descr="Un dibujo de una cara feliz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30ba9ef7306_0_1244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g30ba9ef7306_0_1244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09" name="Google Shape;1409;g30ba9ef7306_0_1244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0" name="Google Shape;1410;g30ba9ef7306_0_1244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11" name="Google Shape;1411;g30ba9ef7306_0_1244"/>
          <p:cNvCxnSpPr>
            <a:stCxn id="1410" idx="2"/>
            <a:endCxn id="1407" idx="0"/>
          </p:cNvCxnSpPr>
          <p:nvPr/>
        </p:nvCxnSpPr>
        <p:spPr>
          <a:xfrm rot="-5400000" flipH="1">
            <a:off x="5097915" y="1962450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2" name="Google Shape;1412;g30ba9ef7306_0_1244"/>
          <p:cNvCxnSpPr/>
          <p:nvPr/>
        </p:nvCxnSpPr>
        <p:spPr>
          <a:xfrm rot="-5400000" flipH="1">
            <a:off x="5100928" y="3007213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413" name="Google Shape;1413;g30ba9ef7306_0_12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30ba9ef7306_0_12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30ba9ef7306_0_12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68413" y="782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3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21" name="Google Shape;1421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22" name="Google Shape;1422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3" name="Google Shape;1423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24" name="Google Shape;1424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7" name="Google Shape;1427;p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41397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428" name="Google Shape;1428;p39"/>
          <p:cNvGrpSpPr/>
          <p:nvPr/>
        </p:nvGrpSpPr>
        <p:grpSpPr>
          <a:xfrm>
            <a:off x="6487513" y="-1810487"/>
            <a:ext cx="4268216" cy="6666030"/>
            <a:chOff x="6128138" y="-1301175"/>
            <a:chExt cx="4268216" cy="6666030"/>
          </a:xfrm>
        </p:grpSpPr>
        <p:sp>
          <p:nvSpPr>
            <p:cNvPr id="1429" name="Google Shape;1429;p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4" name="Google Shape;1434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5" name="Google Shape;1435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36" name="Google Shape;1436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44" name="Google Shape;1444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1" name="Google Shape;1451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52" name="Google Shape;145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4" name="Google Shape;1454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55" name="Google Shape;1455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7" name="Google Shape;1457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59" name="Google Shape;1459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0" name="Google Shape;1460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1" name="Google Shape;1461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2" name="Google Shape;146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7388" y="114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6" y="77972"/>
            <a:ext cx="8973879" cy="4954772"/>
          </a:xfrm>
          <a:prstGeom prst="rect">
            <a:avLst/>
          </a:prstGeom>
          <a:noFill/>
          <a:ln>
            <a:noFill/>
          </a:ln>
          <a:effectLst>
            <a:glow rad="762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73" name="Google Shape;1473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74" name="Google Shape;147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5" name="Google Shape;1475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76" name="Google Shape;1476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9" name="Google Shape;1479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Avance</a:t>
            </a:r>
            <a:endParaRPr/>
          </a:p>
        </p:txBody>
      </p:sp>
      <p:grpSp>
        <p:nvGrpSpPr>
          <p:cNvPr id="1480" name="Google Shape;1480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1" name="Google Shape;1481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6" name="Google Shape;1486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7" name="Google Shape;1487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88" name="Google Shape;1488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5" name="Google Shape;1495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96" name="Google Shape;149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4" name="Google Shape;1504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6" name="Google Shape;1506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07" name="Google Shape;1507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9" name="Google Shape;1509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11" name="Google Shape;1511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2" name="Google Shape;1512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3" name="Google Shape;1513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4" name="Google Shape;151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338" y="96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42"/>
          <p:cNvPicPr preferRelativeResize="0"/>
          <p:nvPr/>
        </p:nvPicPr>
        <p:blipFill rotWithShape="1">
          <a:blip r:embed="rId3">
            <a:alphaModFix/>
          </a:blip>
          <a:srcRect l="15861" r="15859"/>
          <a:stretch/>
        </p:blipFill>
        <p:spPr>
          <a:xfrm>
            <a:off x="4572000" y="722063"/>
            <a:ext cx="3931376" cy="376702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520" name="Google Shape;1520;p42"/>
          <p:cNvSpPr txBox="1"/>
          <p:nvPr/>
        </p:nvSpPr>
        <p:spPr>
          <a:xfrm>
            <a:off x="253074" y="801178"/>
            <a:ext cx="39313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Fase de diseño y planificación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1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Duración: </a:t>
            </a: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12 ago-09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0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de la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Recursos tecnológicos por utilizar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individuales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grupales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42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Sprint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2" name="Google Shape;152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5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364" y="1063986"/>
            <a:ext cx="7809271" cy="374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43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Nuestra herramienta: Trello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529" name="Google Shape;15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41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1344688" y="1262807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">
            <a:hlinkClick r:id="rId4"/>
          </p:cNvPr>
          <p:cNvSpPr txBox="1"/>
          <p:nvPr/>
        </p:nvSpPr>
        <p:spPr>
          <a:xfrm>
            <a:off x="1503150" y="3869200"/>
            <a:ext cx="12057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 sz="14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Scrum Master -</a:t>
            </a:r>
            <a:endParaRPr b="1">
              <a:solidFill>
                <a:srgbClr val="869FB2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9">
            <a:hlinkClick r:id="rId5"/>
          </p:cNvPr>
          <p:cNvSpPr txBox="1"/>
          <p:nvPr/>
        </p:nvSpPr>
        <p:spPr>
          <a:xfrm>
            <a:off x="3223313" y="3616001"/>
            <a:ext cx="12057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9">
            <a:hlinkClick r:id="rId6"/>
          </p:cNvPr>
          <p:cNvSpPr txBox="1"/>
          <p:nvPr/>
        </p:nvSpPr>
        <p:spPr>
          <a:xfrm>
            <a:off x="4943477" y="3896002"/>
            <a:ext cx="1233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9" name="Google Shape;97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793" y="1136989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9"/>
          <p:cNvPicPr preferRelativeResize="0"/>
          <p:nvPr/>
        </p:nvPicPr>
        <p:blipFill rotWithShape="1">
          <a:blip r:embed="rId8">
            <a:alphaModFix/>
          </a:blip>
          <a:srcRect t="9256" b="9255"/>
          <a:stretch/>
        </p:blipFill>
        <p:spPr>
          <a:xfrm>
            <a:off x="4874189" y="1212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9"/>
          <p:cNvPicPr preferRelativeResize="0"/>
          <p:nvPr/>
        </p:nvPicPr>
        <p:blipFill rotWithShape="1">
          <a:blip r:embed="rId9">
            <a:alphaModFix/>
          </a:blip>
          <a:srcRect t="14837" b="14843"/>
          <a:stretch/>
        </p:blipFill>
        <p:spPr>
          <a:xfrm>
            <a:off x="6469159" y="1173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9">
            <a:hlinkClick r:id="rId10"/>
          </p:cNvPr>
          <p:cNvSpPr txBox="1"/>
          <p:nvPr/>
        </p:nvSpPr>
        <p:spPr>
          <a:xfrm>
            <a:off x="6717750" y="3896000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3" name="Google Shape;983;p19" descr="Leonel Aranda Palomino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29757" y="25742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4" name="Google Shape;984;p19" descr="Cristian Vernal Acevedo, #OPEN_TO_WORK"/>
          <p:cNvPicPr preferRelativeResize="0"/>
          <p:nvPr/>
        </p:nvPicPr>
        <p:blipFill rotWithShape="1">
          <a:blip r:embed="rId12">
            <a:alphaModFix/>
          </a:blip>
          <a:srcRect l="19243" t="13994" r="17711" b="15468"/>
          <a:stretch/>
        </p:blipFill>
        <p:spPr>
          <a:xfrm>
            <a:off x="3372750" y="2571988"/>
            <a:ext cx="952500" cy="9570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5" name="Google Shape;985;p19" descr="Carlos Valverd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84187" y="2574250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6" name="Google Shape;986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44344" y="257425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987" name="Google Shape;987;p19"/>
          <p:cNvSpPr txBox="1"/>
          <p:nvPr/>
        </p:nvSpPr>
        <p:spPr>
          <a:xfrm>
            <a:off x="2241425" y="220225"/>
            <a:ext cx="48918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Roles</a:t>
            </a:r>
            <a:endParaRPr sz="2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88" name="Google Shape;988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68413" y="132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8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Sprints  </a:t>
            </a:r>
            <a:endParaRPr/>
          </a:p>
        </p:txBody>
      </p:sp>
      <p:sp>
        <p:nvSpPr>
          <p:cNvPr id="1535" name="Google Shape;1535;p8"/>
          <p:cNvSpPr txBox="1"/>
          <p:nvPr/>
        </p:nvSpPr>
        <p:spPr>
          <a:xfrm>
            <a:off x="2249125" y="265475"/>
            <a:ext cx="3295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Septiembre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Noviembre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8"/>
          <p:cNvSpPr txBox="1"/>
          <p:nvPr/>
        </p:nvSpPr>
        <p:spPr>
          <a:xfrm>
            <a:off x="358041" y="1231720"/>
            <a:ext cx="30953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7" name="Google Shape;1537;p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8"/>
          <p:cNvSpPr txBox="1"/>
          <p:nvPr/>
        </p:nvSpPr>
        <p:spPr>
          <a:xfrm>
            <a:off x="6286344" y="1344541"/>
            <a:ext cx="21918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0" name="Google Shape;1540;p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1" name="Google Shape;1541;p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2" name="Google Shape;1542;p8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3" name="Google Shape;1543;p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4" name="Google Shape;1544;p8"/>
          <p:cNvSpPr txBox="1"/>
          <p:nvPr/>
        </p:nvSpPr>
        <p:spPr>
          <a:xfrm>
            <a:off x="3343401" y="4011725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continuo-&gt;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5" name="Google Shape;1545;p8"/>
          <p:cNvSpPr txBox="1"/>
          <p:nvPr/>
        </p:nvSpPr>
        <p:spPr>
          <a:xfrm>
            <a:off x="4073700" y="3610525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6" name="Google Shape;1546;p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7" name="Google Shape;1547;p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48" name="Google Shape;1548;p8"/>
          <p:cNvCxnSpPr>
            <a:stCxn id="1549" idx="4"/>
            <a:endCxn id="1543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550" name="Google Shape;1550;p8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51" name="Google Shape;1551;p8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53" name="Google Shape;1553;p8"/>
          <p:cNvCxnSpPr>
            <a:stCxn id="1539" idx="2"/>
            <a:endCxn id="1554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5" name="Google Shape;1555;p8"/>
          <p:cNvCxnSpPr>
            <a:stCxn id="1540" idx="2"/>
            <a:endCxn id="1556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7" name="Google Shape;1557;p8"/>
          <p:cNvCxnSpPr>
            <a:stCxn id="1541" idx="2"/>
            <a:endCxn id="1558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59" name="Google Shape;1559;p8"/>
          <p:cNvCxnSpPr>
            <a:stCxn id="1545" idx="0"/>
            <a:endCxn id="1560" idx="4"/>
          </p:cNvCxnSpPr>
          <p:nvPr/>
        </p:nvCxnSpPr>
        <p:spPr>
          <a:xfrm rot="-5400000">
            <a:off x="4383150" y="3421075"/>
            <a:ext cx="378300" cy="600"/>
          </a:xfrm>
          <a:prstGeom prst="bentConnector3">
            <a:avLst>
              <a:gd name="adj1" fmla="val 4999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1" name="Google Shape;1561;p8"/>
          <p:cNvCxnSpPr>
            <a:stCxn id="1547" idx="0"/>
            <a:endCxn id="1551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62" name="Google Shape;1562;p8"/>
          <p:cNvCxnSpPr>
            <a:stCxn id="1554" idx="6"/>
            <a:endCxn id="1556" idx="2"/>
          </p:cNvCxnSpPr>
          <p:nvPr/>
        </p:nvCxnSpPr>
        <p:spPr>
          <a:xfrm>
            <a:off x="1905766" y="2670472"/>
            <a:ext cx="2576400" cy="3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3" name="Google Shape;1563;p8"/>
          <p:cNvCxnSpPr>
            <a:stCxn id="1556" idx="6"/>
            <a:endCxn id="1558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4" name="Google Shape;1564;p8"/>
          <p:cNvCxnSpPr>
            <a:stCxn id="1558" idx="6"/>
            <a:endCxn id="1549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5" name="Google Shape;1565;p8"/>
          <p:cNvCxnSpPr>
            <a:stCxn id="1551" idx="2"/>
            <a:endCxn id="1560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6" name="Google Shape;1566;p8"/>
          <p:cNvCxnSpPr>
            <a:stCxn id="1560" idx="2"/>
            <a:endCxn id="1549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67" name="Google Shape;1567;p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49" name="Google Shape;1549;p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8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56" name="Google Shape;1556;p8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1" name="Google Shape;1571;p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60" name="Google Shape;1560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58" name="Google Shape;1558;p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8"/>
          <p:cNvGrpSpPr/>
          <p:nvPr/>
        </p:nvGrpSpPr>
        <p:grpSpPr>
          <a:xfrm>
            <a:off x="1726016" y="2582284"/>
            <a:ext cx="179700" cy="179700"/>
            <a:chOff x="4482166" y="2580534"/>
            <a:chExt cx="179700" cy="179700"/>
          </a:xfrm>
        </p:grpSpPr>
        <p:sp>
          <p:nvSpPr>
            <p:cNvPr id="1576" name="Google Shape;1576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8" name="Google Shape;15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213" y="776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584" name="Google Shape;1584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85" name="Google Shape;1585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6" name="Google Shape;1586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87" name="Google Shape;1587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0" name="Google Shape;1590;p4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1591" name="Google Shape;1591;p4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92" name="Google Shape;1592;p4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7" name="Google Shape;1597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8" name="Google Shape;1598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99" name="Google Shape;1599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6" name="Google Shape;1606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15" name="Google Shape;1615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7" name="Google Shape;1617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18" name="Google Shape;1618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22" name="Google Shape;1622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3" name="Google Shape;1623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24" name="Google Shape;1624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5" name="Google Shape;162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9438" y="105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53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 - Datos</a:t>
            </a:r>
            <a:endParaRPr/>
          </a:p>
        </p:txBody>
      </p:sp>
      <p:graphicFrame>
        <p:nvGraphicFramePr>
          <p:cNvPr id="1631" name="Google Shape;1631;p53"/>
          <p:cNvGraphicFramePr/>
          <p:nvPr/>
        </p:nvGraphicFramePr>
        <p:xfrm>
          <a:off x="1524000" y="1321414"/>
          <a:ext cx="6096000" cy="2966800"/>
        </p:xfrm>
        <a:graphic>
          <a:graphicData uri="http://schemas.openxmlformats.org/drawingml/2006/table">
            <a:tbl>
              <a:tblPr firstRow="1" bandRow="1">
                <a:noFill/>
                <a:tableStyleId>{4F26CC5A-8DA1-4924-9CBC-A9E00B754EDC}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Número de Sprint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Esfuerzo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31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234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32" name="Google Shape;163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288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4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Chart: 234/223</a:t>
            </a:r>
            <a:endParaRPr/>
          </a:p>
        </p:txBody>
      </p:sp>
      <p:pic>
        <p:nvPicPr>
          <p:cNvPr id="1638" name="Google Shape;16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5" y="738725"/>
            <a:ext cx="8683649" cy="4310793"/>
          </a:xfrm>
          <a:prstGeom prst="rect">
            <a:avLst/>
          </a:prstGeom>
          <a:noFill/>
          <a:ln>
            <a:noFill/>
          </a:ln>
          <a:effectLst>
            <a:glow rad="228600">
              <a:schemeClr val="tx2">
                <a:alpha val="60000"/>
              </a:schemeClr>
            </a:glow>
          </a:effectLst>
        </p:spPr>
      </p:pic>
      <p:pic>
        <p:nvPicPr>
          <p:cNvPr id="1639" name="Google Shape;163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2263" y="939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1ad3589159_0_15"/>
          <p:cNvSpPr txBox="1">
            <a:spLocks noGrp="1"/>
          </p:cNvSpPr>
          <p:nvPr>
            <p:ph type="title"/>
          </p:nvPr>
        </p:nvSpPr>
        <p:spPr>
          <a:xfrm>
            <a:off x="720000" y="204021"/>
            <a:ext cx="7704000" cy="104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Costos </a:t>
            </a:r>
            <a:br>
              <a:rPr lang="en" dirty="0"/>
            </a:br>
            <a:r>
              <a:rPr lang="en" dirty="0"/>
              <a:t>Presupuesto Inicial: $14.500.000</a:t>
            </a:r>
            <a:endParaRPr dirty="0"/>
          </a:p>
        </p:txBody>
      </p:sp>
      <p:pic>
        <p:nvPicPr>
          <p:cNvPr id="1645" name="Google Shape;1645;g31ad3589159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5338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6877095-A251-BF82-3649-0E6D3533C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580707"/>
            <a:ext cx="7704000" cy="3183910"/>
          </a:xfrm>
          <a:prstGeom prst="rect">
            <a:avLst/>
          </a:prstGeom>
          <a:effectLst>
            <a:glow rad="190500">
              <a:schemeClr val="tx2"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651" name="Google Shape;1651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652" name="Google Shape;1652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3" name="Google Shape;1653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654" name="Google Shape;1654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7" name="Google Shape;1657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Demostración</a:t>
            </a:r>
            <a:endParaRPr/>
          </a:p>
        </p:txBody>
      </p:sp>
      <p:grpSp>
        <p:nvGrpSpPr>
          <p:cNvPr id="1658" name="Google Shape;1658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659" name="Google Shape;1659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4" name="Google Shape;1664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5" name="Google Shape;1665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666" name="Google Shape;1666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3" name="Google Shape;1673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674" name="Google Shape;167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1" name="Google Shape;1681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682" name="Google Shape;1682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685" name="Google Shape;1685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7" name="Google Shape;1687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689" name="Google Shape;1689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0" name="Google Shape;1690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91" name="Google Shape;1691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2" name="Google Shape;16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0238" y="1321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698" name="Google Shape;1698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699" name="Google Shape;1699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00" name="Google Shape;1700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01" name="Google Shape;170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02" name="Google Shape;170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3" name="Google Shape;170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4" name="Google Shape;170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5" name="Google Shape;170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06" name="Google Shape;170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07" name="Google Shape;170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08" name="Google Shape;1708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09" name="Google Shape;1709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0" name="Google Shape;1710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1" name="Google Shape;1711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2" name="Google Shape;1712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3" name="Google Shape;1713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4" name="Google Shape;1714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15" name="Google Shape;1715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16" name="Google Shape;1716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17" name="Google Shape;171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18" name="Google Shape;171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19" name="Google Shape;171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0" name="Google Shape;172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1" name="Google Shape;172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2" name="Google Shape;172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23" name="Google Shape;172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24" name="Google Shape;1724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25" name="Google Shape;172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726" name="Google Shape;172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7" name="Google Shape;172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8" name="Google Shape;172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29" name="Google Shape;172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730" name="Google Shape;173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731" name="Google Shape;173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732" name="Google Shape;1732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33" name="Google Shape;1733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019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734" name="Google Shape;1734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6" b="17660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5" name="Google Shape;1735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736" name="Google Shape;1736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7" name="Google Shape;1737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38" name="Google Shape;1738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39" name="Google Shape;1739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41" name="Google Shape;1741;p16"/>
          <p:cNvGrpSpPr/>
          <p:nvPr/>
        </p:nvGrpSpPr>
        <p:grpSpPr>
          <a:xfrm>
            <a:off x="4183444" y="1937025"/>
            <a:ext cx="5765856" cy="4103650"/>
            <a:chOff x="4452944" y="2184175"/>
            <a:chExt cx="5765856" cy="4103650"/>
          </a:xfrm>
        </p:grpSpPr>
        <p:pic>
          <p:nvPicPr>
            <p:cNvPr id="1742" name="Google Shape;1742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3" name="Google Shape;1743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44" name="Google Shape;1744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7" name="Google Shape;1747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8" name="Google Shape;1748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49" name="Google Shape;1749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1" name="Google Shape;1751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52" name="Google Shape;1752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4" name="Google Shape;1754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6" name="Google Shape;1756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57" name="Google Shape;1757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65" name="Google Shape;1765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68" name="Google Shape;1768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0" name="Google Shape;1770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71" name="Google Shape;1771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3" name="Google Shape;1773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74" name="Google Shape;1774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6" name="Google Shape;1776;p16"/>
          <p:cNvGrpSpPr/>
          <p:nvPr/>
        </p:nvGrpSpPr>
        <p:grpSpPr>
          <a:xfrm>
            <a:off x="646700" y="263313"/>
            <a:ext cx="4558967" cy="134100"/>
            <a:chOff x="796100" y="3019701"/>
            <a:chExt cx="4558967" cy="134100"/>
          </a:xfrm>
        </p:grpSpPr>
        <p:sp>
          <p:nvSpPr>
            <p:cNvPr id="1777" name="Google Shape;1777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8" name="Google Shape;1778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9" name="Google Shape;1779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0" name="Google Shape;1780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175" y="798900"/>
            <a:ext cx="7369651" cy="35457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glow rad="114300">
              <a:schemeClr val="tx2">
                <a:alpha val="40000"/>
              </a:schemeClr>
            </a:glow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81" name="Google Shape;178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2488" y="1161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787" name="Google Shape;1787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788" name="Google Shape;1788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9" name="Google Shape;1789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790" name="Google Shape;1790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3" name="Google Shape;1793;p1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1794" name="Google Shape;1794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795" name="Google Shape;1795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0" name="Google Shape;1800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1" name="Google Shape;1801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02" name="Google Shape;1802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9" name="Google Shape;1809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10" name="Google Shape;1810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7" name="Google Shape;1817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18" name="Google Shape;181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20" name="Google Shape;1820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21" name="Google Shape;182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3" name="Google Shape;1823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4" name="Google Shape;1824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25" name="Google Shape;1825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6" name="Google Shape;1826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7" name="Google Shape;1827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28" name="Google Shape;182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313" y="11418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0"/>
          <p:cNvSpPr txBox="1"/>
          <p:nvPr/>
        </p:nvSpPr>
        <p:spPr>
          <a:xfrm>
            <a:off x="799875" y="1731300"/>
            <a:ext cx="79173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Muchas </a:t>
            </a:r>
            <a:r>
              <a:rPr lang="en" sz="6000" b="0" i="0" u="none" strike="noStrike" cap="non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4" name="Google Shape;183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513" y="1770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994" name="Google Shape;994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1" name="Google Shape;1001;p3" descr="Imagen que contiene baloncesto, competencia de atletismo, vidr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602" y="-487524"/>
            <a:ext cx="4254796" cy="42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3"/>
          <p:cNvSpPr txBox="1">
            <a:spLocks noGrp="1"/>
          </p:cNvSpPr>
          <p:nvPr>
            <p:ph type="subTitle" idx="1"/>
          </p:nvPr>
        </p:nvSpPr>
        <p:spPr>
          <a:xfrm>
            <a:off x="594679" y="3069785"/>
            <a:ext cx="7954500" cy="1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</a:t>
            </a:r>
            <a:r>
              <a:rPr lang="en"/>
              <a:t> es una empresa fundada en 2024, especializada en consultorías y desarrollos de software. Nos dedicamos a ofrecer soluciones tecnológicas creativas e innovadoras, siempre alineadas con los más altos estándares de la industria. Nuestro objetivo es ayudar a las empresas a transformar sus ideas en productos tecnológicos eficientes y personalizados, brindando un enfoque estratégico y adaptado a las necesidades de cada cliente.</a:t>
            </a:r>
            <a:endParaRPr/>
          </a:p>
        </p:txBody>
      </p:sp>
      <p:pic>
        <p:nvPicPr>
          <p:cNvPr id="1003" name="Google Shape;100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9188" y="872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09" name="Google Shape;1009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10" name="Google Shape;1010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12" name="Google Shape;1012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5" name="Google Shape;1015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1016" name="Google Shape;1016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017" name="Google Shape;1017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2" name="Google Shape;1022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3" name="Google Shape;1023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024" name="Google Shape;1024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1" name="Google Shape;1031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032" name="Google Shape;1032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9" name="Google Shape;1039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040" name="Google Shape;1040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2" name="Google Shape;1042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043" name="Google Shape;1043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5" name="Google Shape;1045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6" name="Google Shape;1046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047" name="Google Shape;1047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8" name="Google Shape;1048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" name="Google Shape;1049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0" name="Google Shape;105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7138" y="60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8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1056" name="Google Shape;1056;p38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grpSp>
        <p:nvGrpSpPr>
          <p:cNvPr id="1057" name="Google Shape;1057;p3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058" name="Google Shape;1058;p38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5" name="Google Shape;1065;p38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7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66" name="Google Shape;106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8163" y="693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1072" name="Google Shape;1072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1073" name="Google Shape;1073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1074" name="Google Shape;1074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1075" name="Google Shape;1075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1076" name="Google Shape;1076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1077" name="Google Shape;1077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1078" name="Google Shape;1078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2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9" name="Google Shape;1079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80" name="Google Shape;1080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81" name="Google Shape;1081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082" name="Google Shape;108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4" name="Google Shape;108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086" name="Google Shape;1086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8" name="Google Shape;1088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1090" name="Google Shape;1090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1" name="Google Shape;1091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2" name="Google Shape;1092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3" name="Google Shape;109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3313" y="9620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99" name="Google Shape;1099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0" name="Google Shape;1100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01" name="Google Shape;1101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04" name="Google Shape;1104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05" name="Google Shape;1105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0" name="Google Shape;1110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1" name="Google Shape;1111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12" name="Google Shape;1112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9" name="Google Shape;1119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20" name="Google Shape;1120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7" name="Google Shape;1127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28" name="Google Shape;1128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0" name="Google Shape;1130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131" name="Google Shape;1131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3" name="Google Shape;1133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4" name="Google Shape;1134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8163" y="51332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0ba9ef7306_0_576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41" name="Google Shape;1141;g30ba9ef7306_0_576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42" name="Google Shape;1142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3" name="Google Shape;1143;g30ba9ef7306_0_576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44" name="Google Shape;1144;g30ba9ef7306_0_5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30ba9ef7306_0_5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30ba9ef7306_0_5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7" name="Google Shape;1147;g30ba9ef7306_0_57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1148" name="Google Shape;1148;g30ba9ef7306_0_57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49" name="Google Shape;1149;g30ba9ef7306_0_57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30ba9ef7306_0_57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30ba9ef7306_0_57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30ba9ef7306_0_57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30ba9ef7306_0_57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4" name="Google Shape;1154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5" name="Google Shape;1155;g30ba9ef7306_0_57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56" name="Google Shape;1156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3" name="Google Shape;1163;g30ba9ef7306_0_576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164" name="Google Shape;1164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1" name="Google Shape;1171;g30ba9ef7306_0_576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172" name="Google Shape;1172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4" name="Google Shape;1174;g30ba9ef7306_0_576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175" name="Google Shape;1175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g30ba9ef7306_0_57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g30ba9ef7306_0_57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179" name="Google Shape;1179;g30ba9ef7306_0_57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0" name="Google Shape;1180;g30ba9ef7306_0_57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1" name="Google Shape;1181;g30ba9ef7306_0_57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2" name="Google Shape;1182;g30ba9ef7306_0_5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5563" y="1231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DB607-3DB2-B86E-AF48-2349C4E1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 General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BEC0AE-1BDE-27B1-25A0-A4D293292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796195"/>
            <a:ext cx="7704000" cy="1427652"/>
          </a:xfrm>
        </p:spPr>
        <p:txBody>
          <a:bodyPr/>
          <a:lstStyle/>
          <a:p>
            <a:endParaRPr lang="es-MX" dirty="0"/>
          </a:p>
          <a:p>
            <a:pPr marL="139700" indent="0" algn="just">
              <a:buNone/>
            </a:pPr>
            <a:r>
              <a:rPr lang="es-MX" dirty="0"/>
              <a:t>El proyecto busca desarrollar un sistema automatizado para optimizar la gestión de personal en faenas, abarcando selección, comunicación, identificación, transporte y alojamiento. Mejorará la eficiencia operativa, reducirá errores humanos, aumentará la seguridad y facilitará decisiones basadas en datos, priorizando trabajadores disponibles y fiables en entornos dinámicos.</a:t>
            </a:r>
          </a:p>
          <a:p>
            <a:endParaRPr lang="es-C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70BDEA-6A2A-F51F-408D-54C7C8F19F0B}"/>
              </a:ext>
            </a:extLst>
          </p:cNvPr>
          <p:cNvSpPr txBox="1">
            <a:spLocks/>
          </p:cNvSpPr>
          <p:nvPr/>
        </p:nvSpPr>
        <p:spPr>
          <a:xfrm>
            <a:off x="719999" y="248947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s-ES" dirty="0"/>
              <a:t>Objetivos Específicos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ECE7AA-5C1A-B644-98D5-491F9A301BDB}"/>
              </a:ext>
            </a:extLst>
          </p:cNvPr>
          <p:cNvSpPr txBox="1"/>
          <p:nvPr/>
        </p:nvSpPr>
        <p:spPr>
          <a:xfrm>
            <a:off x="783794" y="2775827"/>
            <a:ext cx="76402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Automatizar la comunicación con los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Desarrollar un Sistema de Identificación Segura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Optimizar la Gestión de Transporte y Alojamiento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Mejorar la Toma de Decisiones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Facilitar la Gestión y Actualización de Datos de Trabajadores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Integrar y Desplegar la Solución en el Entorno Real 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274835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610</Words>
  <Application>Microsoft Office PowerPoint</Application>
  <PresentationFormat>Presentación en pantalla (16:9)</PresentationFormat>
  <Paragraphs>143</Paragraphs>
  <Slides>28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Wingdings</vt:lpstr>
      <vt:lpstr>Poppins</vt:lpstr>
      <vt:lpstr>IBM Plex Mono</vt:lpstr>
      <vt:lpstr>Proxima Nova</vt:lpstr>
      <vt:lpstr>Arial</vt:lpstr>
      <vt:lpstr>Open Sans</vt:lpstr>
      <vt:lpstr>Roboto Condensed Light</vt:lpstr>
      <vt:lpstr>Slidesgo Final Pages</vt:lpstr>
      <vt:lpstr>Introduction to Coding Workshop by Slidesgo</vt:lpstr>
      <vt:lpstr>Introduction to Coding Workshop by Slidesgo</vt:lpstr>
      <vt:lpstr>Presentación de PowerPoint</vt:lpstr>
      <vt:lpstr>Presentación de PowerPoint</vt:lpstr>
      <vt:lpstr>Presentación de PowerPoint</vt:lpstr>
      <vt:lpstr>01</vt:lpstr>
      <vt:lpstr>Faenas en Chile</vt:lpstr>
      <vt:lpstr>Problemática y soluciones</vt:lpstr>
      <vt:lpstr>Presentación de PowerPoint</vt:lpstr>
      <vt:lpstr>02</vt:lpstr>
      <vt:lpstr>Objetivo General</vt:lpstr>
      <vt:lpstr>Alcances y limitaciones del proyecto</vt:lpstr>
      <vt:lpstr>Metodología Scrum</vt:lpstr>
      <vt:lpstr>Presentación de PowerPoint</vt:lpstr>
      <vt:lpstr>Presentación de PowerPoint</vt:lpstr>
      <vt:lpstr>Recursos tecnológicos</vt:lpstr>
      <vt:lpstr>03</vt:lpstr>
      <vt:lpstr>Presentación de PowerPoint</vt:lpstr>
      <vt:lpstr>04</vt:lpstr>
      <vt:lpstr>Presentación de PowerPoint</vt:lpstr>
      <vt:lpstr>Presentación de PowerPoint</vt:lpstr>
      <vt:lpstr>Sprints  </vt:lpstr>
      <vt:lpstr>05</vt:lpstr>
      <vt:lpstr>Burndown Chart - Datos</vt:lpstr>
      <vt:lpstr>Burndown Chart: 234/223</vt:lpstr>
      <vt:lpstr>Costos  Presupuesto Inicial: $14.500.000</vt:lpstr>
      <vt:lpstr>06</vt:lpstr>
      <vt:lpstr>Presentación de PowerPoint</vt:lpstr>
      <vt:lpstr>07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Zurita</dc:creator>
  <cp:lastModifiedBy>CRISTIAN ANDRES VERNAL ACEVEDO</cp:lastModifiedBy>
  <cp:revision>5</cp:revision>
  <dcterms:modified xsi:type="dcterms:W3CDTF">2024-12-02T17:54:13Z</dcterms:modified>
</cp:coreProperties>
</file>